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1" r:id="rId5"/>
    <p:sldId id="263" r:id="rId6"/>
    <p:sldId id="269" r:id="rId7"/>
    <p:sldId id="264" r:id="rId8"/>
    <p:sldId id="265" r:id="rId9"/>
    <p:sldId id="266" r:id="rId10"/>
    <p:sldId id="267" r:id="rId11"/>
    <p:sldId id="268" r:id="rId12"/>
    <p:sldId id="259" r:id="rId13"/>
    <p:sldId id="260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4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0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82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236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65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5971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773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254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773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80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349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38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605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544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21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995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F6410-9A46-41C4-AE0C-038CCEBDDCB0}" type="datetimeFigureOut">
              <a:rPr lang="ru-RU" smtClean="0"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9DE57CD-0746-43E7-AFFD-FC6E66F5D0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39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8734" y="287867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дошкольное образовательное учреждение </a:t>
            </a:r>
          </a:p>
          <a:p>
            <a:pPr algn="ctr"/>
            <a:r>
              <a:rPr lang="ru-RU" dirty="0" smtClean="0"/>
              <a:t>«Детский сад общеразвивающего вида №17»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018" l="0" r="100000">
                        <a14:foregroundMark x1="28476" y1="30801" x2="28476" y2="30801"/>
                        <a14:foregroundMark x1="43048" y1="53183" x2="43048" y2="53183"/>
                        <a14:foregroundMark x1="15128" y1="81314" x2="15128" y2="81314"/>
                        <a14:foregroundMark x1="8009" y1="82752" x2="8009" y2="82752"/>
                        <a14:foregroundMark x1="21691" y1="82957" x2="21691" y2="82957"/>
                        <a14:foregroundMark x1="23804" y1="93018" x2="23804" y2="93018"/>
                        <a14:foregroundMark x1="57842" y1="54415" x2="57842" y2="54415"/>
                        <a14:foregroundMark x1="53281" y1="70431" x2="53281" y2="70431"/>
                        <a14:foregroundMark x1="84093" y1="89528" x2="84093" y2="89528"/>
                        <a14:foregroundMark x1="78420" y1="73717" x2="78420" y2="73717"/>
                        <a14:foregroundMark x1="81201" y1="53388" x2="81201" y2="53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34" y="1057777"/>
            <a:ext cx="9311818" cy="50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7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24827" y="3034560"/>
            <a:ext cx="3869354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Запоминаем </a:t>
            </a:r>
            <a:br>
              <a:rPr lang="ru-RU" sz="2800" b="1" i="1" dirty="0" smtClean="0">
                <a:solidFill>
                  <a:srgbClr val="0070C0"/>
                </a:solidFill>
                <a:latin typeface="Cambria" panose="02040503050406030204" pitchFamily="18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П</a:t>
            </a:r>
            <a:r>
              <a:rPr lang="ru-RU" sz="2800" b="1" i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Д</a:t>
            </a:r>
            <a:r>
              <a:rPr lang="ru-RU" sz="2800" b="1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Д</a:t>
            </a:r>
            <a:r>
              <a:rPr lang="ru-RU" sz="2800" b="1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br>
              <a:rPr lang="ru-RU" sz="2800" b="1" i="1" dirty="0" smtClean="0">
                <a:solidFill>
                  <a:srgbClr val="0070C0"/>
                </a:solidFill>
                <a:latin typeface="Cambria" panose="02040503050406030204" pitchFamily="18" charset="0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раскрашивая</a:t>
            </a:r>
            <a:endParaRPr lang="ru-RU" sz="2800" b="1" i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00"/>
          <a:stretch/>
        </p:blipFill>
        <p:spPr>
          <a:xfrm>
            <a:off x="10475093" y="3694960"/>
            <a:ext cx="1161851" cy="29687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51" y="676798"/>
            <a:ext cx="7071360" cy="5303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449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2503" y="359093"/>
            <a:ext cx="3994483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Выставка </a:t>
            </a:r>
            <a:br>
              <a:rPr lang="ru-RU" sz="2800" b="1" i="1" dirty="0" smtClean="0">
                <a:solidFill>
                  <a:srgbClr val="0070C0"/>
                </a:solidFill>
                <a:latin typeface="Cambria" panose="02040503050406030204" pitchFamily="18" charset="0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«Мой друг Светофор»</a:t>
            </a:r>
            <a:endParaRPr lang="ru-RU" sz="2800" b="1" i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00"/>
          <a:stretch/>
        </p:blipFill>
        <p:spPr>
          <a:xfrm>
            <a:off x="10475093" y="3694960"/>
            <a:ext cx="1161851" cy="296875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1282">
            <a:off x="152709" y="1476710"/>
            <a:ext cx="5417519" cy="4063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1941">
            <a:off x="6716886" y="2550694"/>
            <a:ext cx="4018844" cy="3014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91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0842" y="3054417"/>
            <a:ext cx="4071486" cy="1738964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Безопасные игры с водой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018" l="0" r="100000">
                        <a14:foregroundMark x1="28476" y1="30801" x2="28476" y2="30801"/>
                        <a14:foregroundMark x1="43048" y1="53183" x2="43048" y2="53183"/>
                        <a14:foregroundMark x1="15128" y1="81314" x2="15128" y2="81314"/>
                        <a14:foregroundMark x1="8009" y1="82752" x2="8009" y2="82752"/>
                        <a14:foregroundMark x1="21691" y1="82957" x2="21691" y2="82957"/>
                        <a14:foregroundMark x1="23804" y1="93018" x2="23804" y2="93018"/>
                        <a14:foregroundMark x1="57842" y1="54415" x2="57842" y2="54415"/>
                        <a14:foregroundMark x1="53281" y1="70431" x2="53281" y2="70431"/>
                        <a14:foregroundMark x1="84093" y1="89528" x2="84093" y2="89528"/>
                        <a14:foregroundMark x1="78420" y1="73717" x2="78420" y2="73717"/>
                        <a14:foregroundMark x1="81201" y1="53388" x2="81201" y2="53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553" y="5155532"/>
            <a:ext cx="2961775" cy="1604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0" y="933649"/>
            <a:ext cx="6888479" cy="5166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336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8337" y="2119948"/>
            <a:ext cx="3691349" cy="2009289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Выставка детских работ «На природе»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018" l="0" r="100000">
                        <a14:foregroundMark x1="28476" y1="30801" x2="28476" y2="30801"/>
                        <a14:foregroundMark x1="43048" y1="53183" x2="43048" y2="53183"/>
                        <a14:foregroundMark x1="15128" y1="81314" x2="15128" y2="81314"/>
                        <a14:foregroundMark x1="8009" y1="82752" x2="8009" y2="82752"/>
                        <a14:foregroundMark x1="21691" y1="82957" x2="21691" y2="82957"/>
                        <a14:foregroundMark x1="23804" y1="93018" x2="23804" y2="93018"/>
                        <a14:foregroundMark x1="57842" y1="54415" x2="57842" y2="54415"/>
                        <a14:foregroundMark x1="53281" y1="70431" x2="53281" y2="70431"/>
                        <a14:foregroundMark x1="84093" y1="89528" x2="84093" y2="89528"/>
                        <a14:foregroundMark x1="78420" y1="73717" x2="78420" y2="73717"/>
                        <a14:foregroundMark x1="81201" y1="53388" x2="81201" y2="53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432" y="4890325"/>
            <a:ext cx="3285273" cy="1779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59" y="950495"/>
            <a:ext cx="6426467" cy="4819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017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018" l="0" r="100000">
                        <a14:foregroundMark x1="28476" y1="30801" x2="28476" y2="30801"/>
                        <a14:foregroundMark x1="43048" y1="53183" x2="43048" y2="53183"/>
                        <a14:foregroundMark x1="15128" y1="81314" x2="15128" y2="81314"/>
                        <a14:foregroundMark x1="8009" y1="82752" x2="8009" y2="82752"/>
                        <a14:foregroundMark x1="21691" y1="82957" x2="21691" y2="82957"/>
                        <a14:foregroundMark x1="23804" y1="93018" x2="23804" y2="93018"/>
                        <a14:foregroundMark x1="57842" y1="54415" x2="57842" y2="54415"/>
                        <a14:foregroundMark x1="53281" y1="70431" x2="53281" y2="70431"/>
                        <a14:foregroundMark x1="84093" y1="89528" x2="84093" y2="89528"/>
                        <a14:foregroundMark x1="78420" y1="73717" x2="78420" y2="73717"/>
                        <a14:foregroundMark x1="81201" y1="53388" x2="81201" y2="53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432" y="4890325"/>
            <a:ext cx="3285273" cy="1779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2" y="635459"/>
            <a:ext cx="6859604" cy="51447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247822" y="2993457"/>
            <a:ext cx="40329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</a:rPr>
              <a:t>Перед походом повторяем правила поведения на природе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4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3720" y="3458678"/>
            <a:ext cx="2646949" cy="176784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Идем в поход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018" l="0" r="100000">
                        <a14:foregroundMark x1="28476" y1="30801" x2="28476" y2="30801"/>
                        <a14:foregroundMark x1="43048" y1="53183" x2="43048" y2="53183"/>
                        <a14:foregroundMark x1="15128" y1="81314" x2="15128" y2="81314"/>
                        <a14:foregroundMark x1="8009" y1="82752" x2="8009" y2="82752"/>
                        <a14:foregroundMark x1="21691" y1="82957" x2="21691" y2="82957"/>
                        <a14:foregroundMark x1="23804" y1="93018" x2="23804" y2="93018"/>
                        <a14:foregroundMark x1="57842" y1="54415" x2="57842" y2="54415"/>
                        <a14:foregroundMark x1="53281" y1="70431" x2="53281" y2="70431"/>
                        <a14:foregroundMark x1="84093" y1="89528" x2="84093" y2="89528"/>
                        <a14:foregroundMark x1="78420" y1="73717" x2="78420" y2="73717"/>
                        <a14:foregroundMark x1="81201" y1="53388" x2="81201" y2="53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432" y="4890325"/>
            <a:ext cx="3285273" cy="1779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9" y="712269"/>
            <a:ext cx="6910939" cy="5183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311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6" y="1135782"/>
            <a:ext cx="6541658" cy="49062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18" l="0" r="100000">
                        <a14:foregroundMark x1="28476" y1="30801" x2="28476" y2="30801"/>
                        <a14:foregroundMark x1="43048" y1="53183" x2="43048" y2="53183"/>
                        <a14:foregroundMark x1="15128" y1="81314" x2="15128" y2="81314"/>
                        <a14:foregroundMark x1="8009" y1="82752" x2="8009" y2="82752"/>
                        <a14:foregroundMark x1="21691" y1="82957" x2="21691" y2="82957"/>
                        <a14:foregroundMark x1="23804" y1="93018" x2="23804" y2="93018"/>
                        <a14:foregroundMark x1="57842" y1="54415" x2="57842" y2="54415"/>
                        <a14:foregroundMark x1="53281" y1="70431" x2="53281" y2="70431"/>
                        <a14:foregroundMark x1="84093" y1="89528" x2="84093" y2="89528"/>
                        <a14:foregroundMark x1="78420" y1="73717" x2="78420" y2="73717"/>
                        <a14:foregroundMark x1="81201" y1="53388" x2="81201" y2="53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432" y="4890325"/>
            <a:ext cx="3285273" cy="17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8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428" y="590349"/>
            <a:ext cx="2910796" cy="13208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Разбиваем лагерь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018" l="0" r="100000">
                        <a14:foregroundMark x1="28476" y1="30801" x2="28476" y2="30801"/>
                        <a14:foregroundMark x1="43048" y1="53183" x2="43048" y2="53183"/>
                        <a14:foregroundMark x1="15128" y1="81314" x2="15128" y2="81314"/>
                        <a14:foregroundMark x1="8009" y1="82752" x2="8009" y2="82752"/>
                        <a14:foregroundMark x1="21691" y1="82957" x2="21691" y2="82957"/>
                        <a14:foregroundMark x1="23804" y1="93018" x2="23804" y2="93018"/>
                        <a14:foregroundMark x1="57842" y1="54415" x2="57842" y2="54415"/>
                        <a14:foregroundMark x1="53281" y1="70431" x2="53281" y2="70431"/>
                        <a14:foregroundMark x1="84093" y1="89528" x2="84093" y2="89528"/>
                        <a14:foregroundMark x1="78420" y1="73717" x2="78420" y2="73717"/>
                        <a14:foregroundMark x1="81201" y1="53388" x2="81201" y2="53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432" y="4890325"/>
            <a:ext cx="3285273" cy="1779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8" y="2387066"/>
            <a:ext cx="4947385" cy="3710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61" y="377792"/>
            <a:ext cx="5152724" cy="3864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7374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23" b="99179" l="16685" r="42158">
                        <a14:foregroundMark x1="28031" y1="30595" x2="28031" y2="30595"/>
                        <a14:foregroundMark x1="19800" y1="30801" x2="19800" y2="30801"/>
                        <a14:foregroundMark x1="28587" y1="27310" x2="28587" y2="27310"/>
                        <a14:backgroundMark x1="33815" y1="83984" x2="33815" y2="83984"/>
                        <a14:backgroundMark x1="34928" y1="80082" x2="34928" y2="80082"/>
                        <a14:backgroundMark x1="17464" y1="32444" x2="17464" y2="3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70" r="60007"/>
          <a:stretch/>
        </p:blipFill>
        <p:spPr>
          <a:xfrm rot="21137900">
            <a:off x="9904396" y="3714211"/>
            <a:ext cx="1491916" cy="29687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6" y="116080"/>
            <a:ext cx="8871284" cy="6653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509760" y="2550413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Пожарная безопасность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526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0" r="60007"/>
          <a:stretch/>
        </p:blipFill>
        <p:spPr>
          <a:xfrm rot="21137900">
            <a:off x="9904396" y="3714211"/>
            <a:ext cx="1491916" cy="2968752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8052">
            <a:off x="1401471" y="1146573"/>
            <a:ext cx="6115913" cy="4586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896365" y="2550413"/>
            <a:ext cx="3424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sz="3200" b="1" i="1" dirty="0" smtClean="0">
                <a:solidFill>
                  <a:srgbClr val="0070C0"/>
                </a:solidFill>
              </a:rPr>
              <a:t>Маленький пожарный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34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0" r="60007"/>
          <a:stretch/>
        </p:blipFill>
        <p:spPr>
          <a:xfrm rot="21137900">
            <a:off x="9904396" y="3714211"/>
            <a:ext cx="1491916" cy="29687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156" y="209926"/>
            <a:ext cx="5023194" cy="6559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758" y="481263"/>
            <a:ext cx="2849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Памятка для родителей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07159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0961" y="2713022"/>
            <a:ext cx="2917998" cy="13208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Опасные предметы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68" y="724068"/>
            <a:ext cx="7064943" cy="5298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18" l="0" r="100000">
                        <a14:foregroundMark x1="28476" y1="30801" x2="28476" y2="30801"/>
                        <a14:foregroundMark x1="43048" y1="53183" x2="43048" y2="53183"/>
                        <a14:foregroundMark x1="15128" y1="81314" x2="15128" y2="81314"/>
                        <a14:foregroundMark x1="8009" y1="82752" x2="8009" y2="82752"/>
                        <a14:foregroundMark x1="21691" y1="82957" x2="21691" y2="82957"/>
                        <a14:foregroundMark x1="23804" y1="93018" x2="23804" y2="93018"/>
                        <a14:foregroundMark x1="57842" y1="54415" x2="57842" y2="54415"/>
                        <a14:foregroundMark x1="53281" y1="70431" x2="53281" y2="70431"/>
                        <a14:foregroundMark x1="84093" y1="89528" x2="84093" y2="89528"/>
                        <a14:foregroundMark x1="78420" y1="73717" x2="78420" y2="73717"/>
                        <a14:foregroundMark x1="81201" y1="53388" x2="81201" y2="53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432" y="4890325"/>
            <a:ext cx="3285273" cy="17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6440" y="3123604"/>
            <a:ext cx="274926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Памятки для родителей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251">
            <a:off x="634677" y="508809"/>
            <a:ext cx="3945801" cy="5577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909">
            <a:off x="5261554" y="511386"/>
            <a:ext cx="3991888" cy="5641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18" l="0" r="100000">
                        <a14:foregroundMark x1="28476" y1="30801" x2="28476" y2="30801"/>
                        <a14:foregroundMark x1="43048" y1="53183" x2="43048" y2="53183"/>
                        <a14:foregroundMark x1="15128" y1="81314" x2="15128" y2="81314"/>
                        <a14:foregroundMark x1="8009" y1="82752" x2="8009" y2="82752"/>
                        <a14:foregroundMark x1="21691" y1="82957" x2="21691" y2="82957"/>
                        <a14:foregroundMark x1="23804" y1="93018" x2="23804" y2="93018"/>
                        <a14:foregroundMark x1="57842" y1="54415" x2="57842" y2="54415"/>
                        <a14:foregroundMark x1="53281" y1="70431" x2="53281" y2="70431"/>
                        <a14:foregroundMark x1="84093" y1="89528" x2="84093" y2="89528"/>
                        <a14:foregroundMark x1="78420" y1="73717" x2="78420" y2="73717"/>
                        <a14:foregroundMark x1="81201" y1="53388" x2="81201" y2="53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432" y="4890325"/>
            <a:ext cx="3285273" cy="17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7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3884" y="2476902"/>
            <a:ext cx="2233060" cy="13208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П</a:t>
            </a:r>
            <a:r>
              <a:rPr lang="ru-RU" sz="28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равила </a:t>
            </a:r>
            <a:r>
              <a:rPr lang="ru-RU" sz="2800" b="1" i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Д</a:t>
            </a:r>
            <a:r>
              <a:rPr lang="ru-RU" sz="28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орожного </a:t>
            </a:r>
            <a:r>
              <a:rPr lang="ru-RU" sz="2800" b="1" i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Д</a:t>
            </a:r>
            <a:r>
              <a:rPr lang="ru-RU" sz="28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вижения</a:t>
            </a:r>
            <a:endParaRPr lang="ru-RU" sz="28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4" r="21246">
                        <a14:foregroundMark x1="12013" y1="43532" x2="12013" y2="43532"/>
                        <a14:foregroundMark x1="10122" y1="40862" x2="10122" y2="40862"/>
                        <a14:foregroundMark x1="12792" y1="41273" x2="12792" y2="41273"/>
                        <a14:foregroundMark x1="17464" y1="24025" x2="17464" y2="24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800"/>
          <a:stretch/>
        </p:blipFill>
        <p:spPr>
          <a:xfrm>
            <a:off x="10475093" y="3694960"/>
            <a:ext cx="1161851" cy="29687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5" y="175661"/>
            <a:ext cx="8749363" cy="65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2044" y="667353"/>
            <a:ext cx="2695072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Уроки маленького инспектора</a:t>
            </a:r>
            <a:endParaRPr lang="ru-RU" sz="2800" b="1" i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00"/>
          <a:stretch/>
        </p:blipFill>
        <p:spPr>
          <a:xfrm>
            <a:off x="10475093" y="3694960"/>
            <a:ext cx="1161851" cy="29687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5598">
            <a:off x="-73798" y="1234946"/>
            <a:ext cx="4664550" cy="349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087" y="2772076"/>
            <a:ext cx="4947384" cy="3710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730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831" y="2794536"/>
            <a:ext cx="2695072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Игра «Город»</a:t>
            </a:r>
            <a:endParaRPr lang="ru-RU" sz="2800" b="1" i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00"/>
          <a:stretch/>
        </p:blipFill>
        <p:spPr>
          <a:xfrm>
            <a:off x="10475093" y="3694960"/>
            <a:ext cx="1161851" cy="29687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8" y="776706"/>
            <a:ext cx="7141945" cy="5356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085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120</TotalTime>
  <Words>61</Words>
  <Application>Microsoft Office PowerPoint</Application>
  <PresentationFormat>Широкоэкранный</PresentationFormat>
  <Paragraphs>17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Cambria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Опасные предметы</vt:lpstr>
      <vt:lpstr>Памятки для родителей</vt:lpstr>
      <vt:lpstr>Правила Дорожного Движения</vt:lpstr>
      <vt:lpstr>Уроки маленького инспектора</vt:lpstr>
      <vt:lpstr>Игра «Город»</vt:lpstr>
      <vt:lpstr>Запоминаем  ПДД  раскрашивая</vt:lpstr>
      <vt:lpstr>Выставка  «Мой друг Светофор»</vt:lpstr>
      <vt:lpstr>Безопасные игры с водой</vt:lpstr>
      <vt:lpstr>Выставка детских работ «На природе»</vt:lpstr>
      <vt:lpstr>Презентация PowerPoint</vt:lpstr>
      <vt:lpstr>Идем в поход</vt:lpstr>
      <vt:lpstr>Презентация PowerPoint</vt:lpstr>
      <vt:lpstr>Разбиваем лагерь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domik</dc:creator>
  <cp:lastModifiedBy>domik</cp:lastModifiedBy>
  <cp:revision>9</cp:revision>
  <dcterms:created xsi:type="dcterms:W3CDTF">2015-09-02T05:09:39Z</dcterms:created>
  <dcterms:modified xsi:type="dcterms:W3CDTF">2015-09-02T08:05:26Z</dcterms:modified>
</cp:coreProperties>
</file>